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60" r:id="rId2"/>
  </p:sldIdLst>
  <p:sldSz cx="12192000" cy="6858000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46DB2792-C7C8-4458-B5AA-D45139280768}" type="datetimeFigureOut">
              <a:rPr lang="es-MX" smtClean="0"/>
              <a:t>26/12/2020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79485734-B265-4E3D-A33C-78F82E20866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0364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63550" y="722313"/>
            <a:ext cx="6427788" cy="3614737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42289">
              <a:defRPr/>
            </a:pPr>
            <a:fld id="{841221E5-7225-48EB-A4EE-420E7BFCF705}" type="slidenum">
              <a:rPr lang="en-US" sz="1300">
                <a:solidFill>
                  <a:srgbClr val="465562"/>
                </a:solidFill>
                <a:latin typeface="Euphemia"/>
              </a:rPr>
              <a:pPr defTabSz="942289">
                <a:defRPr/>
              </a:pPr>
              <a:t>1</a:t>
            </a:fld>
            <a:endParaRPr lang="en-US" sz="1300">
              <a:solidFill>
                <a:srgbClr val="465562"/>
              </a:solidFill>
              <a:latin typeface="Euphemia"/>
            </a:endParaRPr>
          </a:p>
        </p:txBody>
      </p:sp>
    </p:spTree>
    <p:extLst>
      <p:ext uri="{BB962C8B-B14F-4D97-AF65-F5344CB8AC3E}">
        <p14:creationId xmlns:p14="http://schemas.microsoft.com/office/powerpoint/2010/main" val="28232984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pPr/>
              <a:t>26/12/2020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60143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26/12/2020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68012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26/12/2020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4885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26/12/2020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78016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pPr/>
              <a:t>26/12/2020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67996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26/12/2020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44967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26/12/2020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80611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26/12/2020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6404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26/12/2020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02178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26/12/2020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32438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26/12/2020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8579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6F8EA-316C-41DE-B9A4-EDCC3A85ED9A}" type="datetimeFigureOut">
              <a:rPr lang="es-MX" smtClean="0"/>
              <a:pPr/>
              <a:t>26/12/2020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2015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2F9403F3-BE28-4228-A7DD-DADBA39620FC}"/>
              </a:ext>
            </a:extLst>
          </p:cNvPr>
          <p:cNvSpPr/>
          <p:nvPr/>
        </p:nvSpPr>
        <p:spPr>
          <a:xfrm>
            <a:off x="3034806" y="337299"/>
            <a:ext cx="7576033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NIVEL INFERIOR ÁRBOL DE OBJETIVOS</a:t>
            </a:r>
          </a:p>
          <a:p>
            <a:pPr algn="ctr">
              <a:defRPr/>
            </a:pPr>
            <a:r>
              <a:rPr lang="es-MX" sz="1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Pp</a:t>
            </a: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– 026 – ATENCIÓN A COMUNIDADES RURALES 2021</a:t>
            </a:r>
          </a:p>
        </p:txBody>
      </p:sp>
      <p:sp>
        <p:nvSpPr>
          <p:cNvPr id="47" name="Diagrama de flujo: proceso 46">
            <a:extLst>
              <a:ext uri="{FF2B5EF4-FFF2-40B4-BE49-F238E27FC236}">
                <a16:creationId xmlns:a16="http://schemas.microsoft.com/office/drawing/2014/main" id="{DE4629B0-4885-45B4-B39C-D45584402278}"/>
              </a:ext>
            </a:extLst>
          </p:cNvPr>
          <p:cNvSpPr/>
          <p:nvPr/>
        </p:nvSpPr>
        <p:spPr>
          <a:xfrm rot="16200000">
            <a:off x="550416" y="1215093"/>
            <a:ext cx="1090182" cy="447338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</a:p>
        </p:txBody>
      </p:sp>
      <p:sp>
        <p:nvSpPr>
          <p:cNvPr id="38" name="Diagrama de flujo: proceso 37">
            <a:extLst>
              <a:ext uri="{FF2B5EF4-FFF2-40B4-BE49-F238E27FC236}">
                <a16:creationId xmlns:a16="http://schemas.microsoft.com/office/drawing/2014/main" id="{76FC51BF-4280-4EFC-BA8B-ED62AA058D51}"/>
              </a:ext>
            </a:extLst>
          </p:cNvPr>
          <p:cNvSpPr/>
          <p:nvPr/>
        </p:nvSpPr>
        <p:spPr>
          <a:xfrm rot="16200000">
            <a:off x="-337370" y="4734727"/>
            <a:ext cx="2865756" cy="447342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Metas / ACCIONES / Actividades</a:t>
            </a:r>
          </a:p>
        </p:txBody>
      </p:sp>
      <p:sp>
        <p:nvSpPr>
          <p:cNvPr id="66" name="Diagrama de flujo: proceso 65">
            <a:extLst>
              <a:ext uri="{FF2B5EF4-FFF2-40B4-BE49-F238E27FC236}">
                <a16:creationId xmlns:a16="http://schemas.microsoft.com/office/drawing/2014/main" id="{8AA092CA-FE75-49D6-8CC1-F324F404D1AC}"/>
              </a:ext>
            </a:extLst>
          </p:cNvPr>
          <p:cNvSpPr/>
          <p:nvPr/>
        </p:nvSpPr>
        <p:spPr>
          <a:xfrm rot="16200000">
            <a:off x="550416" y="2500662"/>
            <a:ext cx="1090182" cy="447337"/>
          </a:xfrm>
          <a:prstGeom prst="flowChartProcess">
            <a:avLst/>
          </a:prstGeom>
          <a:solidFill>
            <a:schemeClr val="accent6">
              <a:lumMod val="60000"/>
              <a:lumOff val="40000"/>
              <a:alpha val="4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MEDIOS</a:t>
            </a:r>
          </a:p>
        </p:txBody>
      </p:sp>
      <p:sp>
        <p:nvSpPr>
          <p:cNvPr id="114" name="Diagrama de flujo: proceso 30">
            <a:extLst>
              <a:ext uri="{FF2B5EF4-FFF2-40B4-BE49-F238E27FC236}">
                <a16:creationId xmlns:a16="http://schemas.microsoft.com/office/drawing/2014/main" id="{27F374CC-777F-440C-B866-00697D6E39D6}"/>
              </a:ext>
            </a:extLst>
          </p:cNvPr>
          <p:cNvSpPr/>
          <p:nvPr/>
        </p:nvSpPr>
        <p:spPr>
          <a:xfrm>
            <a:off x="6615090" y="3518078"/>
            <a:ext cx="1705719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1.7 Gestionar en conjunto con los padres mejoras a las escuelas</a:t>
            </a:r>
          </a:p>
        </p:txBody>
      </p:sp>
      <p:sp>
        <p:nvSpPr>
          <p:cNvPr id="120" name="Diagrama de flujo: proceso 30">
            <a:extLst>
              <a:ext uri="{FF2B5EF4-FFF2-40B4-BE49-F238E27FC236}">
                <a16:creationId xmlns:a16="http://schemas.microsoft.com/office/drawing/2014/main" id="{7FC2D61D-728E-4CFE-8E3F-737159ACBFC0}"/>
              </a:ext>
            </a:extLst>
          </p:cNvPr>
          <p:cNvSpPr/>
          <p:nvPr/>
        </p:nvSpPr>
        <p:spPr>
          <a:xfrm>
            <a:off x="6650256" y="5510384"/>
            <a:ext cx="1705719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1.9 Realizar eventos deportivos</a:t>
            </a:r>
          </a:p>
        </p:txBody>
      </p:sp>
      <p:sp>
        <p:nvSpPr>
          <p:cNvPr id="122" name="Diagrama de flujo: proceso 30">
            <a:extLst>
              <a:ext uri="{FF2B5EF4-FFF2-40B4-BE49-F238E27FC236}">
                <a16:creationId xmlns:a16="http://schemas.microsoft.com/office/drawing/2014/main" id="{B6C3B3AA-E05C-4337-942E-662C76C67811}"/>
              </a:ext>
            </a:extLst>
          </p:cNvPr>
          <p:cNvSpPr/>
          <p:nvPr/>
        </p:nvSpPr>
        <p:spPr>
          <a:xfrm>
            <a:off x="6642685" y="4416085"/>
            <a:ext cx="1705719" cy="90260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1.8 Apoyar con seguridad pública los eventos especiales</a:t>
            </a:r>
          </a:p>
        </p:txBody>
      </p:sp>
      <p:sp>
        <p:nvSpPr>
          <p:cNvPr id="143" name="Diagrama de flujo: proceso 30">
            <a:extLst>
              <a:ext uri="{FF2B5EF4-FFF2-40B4-BE49-F238E27FC236}">
                <a16:creationId xmlns:a16="http://schemas.microsoft.com/office/drawing/2014/main" id="{C2D04022-4AFD-4ECC-BB8C-5A8A5C340024}"/>
              </a:ext>
            </a:extLst>
          </p:cNvPr>
          <p:cNvSpPr/>
          <p:nvPr/>
        </p:nvSpPr>
        <p:spPr>
          <a:xfrm>
            <a:off x="4808760" y="5481799"/>
            <a:ext cx="1705719" cy="90947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1.6 Gestionar y propone la realización de obras y servicios</a:t>
            </a:r>
          </a:p>
        </p:txBody>
      </p:sp>
      <p:sp>
        <p:nvSpPr>
          <p:cNvPr id="49" name="Diagrama de flujo: proceso 48">
            <a:extLst>
              <a:ext uri="{FF2B5EF4-FFF2-40B4-BE49-F238E27FC236}">
                <a16:creationId xmlns:a16="http://schemas.microsoft.com/office/drawing/2014/main" id="{71E265E6-48E6-402A-9108-65CBF2B54E97}"/>
              </a:ext>
            </a:extLst>
          </p:cNvPr>
          <p:cNvSpPr/>
          <p:nvPr/>
        </p:nvSpPr>
        <p:spPr>
          <a:xfrm>
            <a:off x="1868464" y="1210970"/>
            <a:ext cx="9918235" cy="626119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>
              <a:defRPr/>
            </a:pPr>
            <a:r>
              <a:rPr lang="es-MX" sz="1400" b="1" dirty="0">
                <a:solidFill>
                  <a:schemeClr val="tx1"/>
                </a:solidFill>
                <a:latin typeface="Euphemia"/>
              </a:rPr>
              <a:t>Propósito del programa: Otorgar a los habitantes de las áreas rurales de Guaymas servicios públicos municipales y de seguridad suficientes y de calidad, y promover la participación ciudadana en la solución de sus asuntos</a:t>
            </a:r>
          </a:p>
        </p:txBody>
      </p:sp>
      <p:sp>
        <p:nvSpPr>
          <p:cNvPr id="52" name="Diagrama de flujo: proceso 30">
            <a:extLst>
              <a:ext uri="{FF2B5EF4-FFF2-40B4-BE49-F238E27FC236}">
                <a16:creationId xmlns:a16="http://schemas.microsoft.com/office/drawing/2014/main" id="{E086DDEB-A8BB-4A1A-B54B-B7BABB3FD76A}"/>
              </a:ext>
            </a:extLst>
          </p:cNvPr>
          <p:cNvSpPr/>
          <p:nvPr/>
        </p:nvSpPr>
        <p:spPr>
          <a:xfrm>
            <a:off x="3034806" y="2397537"/>
            <a:ext cx="7576033" cy="653588"/>
          </a:xfrm>
          <a:prstGeom prst="flowChartProcess">
            <a:avLst/>
          </a:prstGeom>
          <a:solidFill>
            <a:schemeClr val="accent6">
              <a:lumMod val="75000"/>
              <a:alpha val="27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rgbClr val="000000"/>
                </a:solidFill>
                <a:latin typeface="Euphemia"/>
              </a:rPr>
              <a:t>Componente 1. Adecuada gestión y atención en las comunidades rurales de sus necesidades de servicios públicos municipales y de participación ciudadana</a:t>
            </a:r>
          </a:p>
        </p:txBody>
      </p:sp>
      <p:cxnSp>
        <p:nvCxnSpPr>
          <p:cNvPr id="53" name="Conector recto de flecha 52">
            <a:extLst>
              <a:ext uri="{FF2B5EF4-FFF2-40B4-BE49-F238E27FC236}">
                <a16:creationId xmlns:a16="http://schemas.microsoft.com/office/drawing/2014/main" id="{757A3998-6D42-4BA5-A6A5-61E45CB6A32E}"/>
              </a:ext>
            </a:extLst>
          </p:cNvPr>
          <p:cNvCxnSpPr>
            <a:cxnSpLocks/>
            <a:stCxn id="52" idx="0"/>
            <a:endCxn id="49" idx="2"/>
          </p:cNvCxnSpPr>
          <p:nvPr/>
        </p:nvCxnSpPr>
        <p:spPr>
          <a:xfrm flipV="1">
            <a:off x="6822823" y="1837089"/>
            <a:ext cx="4759" cy="560448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: angular 58">
            <a:extLst>
              <a:ext uri="{FF2B5EF4-FFF2-40B4-BE49-F238E27FC236}">
                <a16:creationId xmlns:a16="http://schemas.microsoft.com/office/drawing/2014/main" id="{0213DB34-0DFC-4AC6-B274-B22AE4F6F457}"/>
              </a:ext>
            </a:extLst>
          </p:cNvPr>
          <p:cNvCxnSpPr>
            <a:cxnSpLocks/>
            <a:endCxn id="52" idx="2"/>
          </p:cNvCxnSpPr>
          <p:nvPr/>
        </p:nvCxnSpPr>
        <p:spPr>
          <a:xfrm flipV="1">
            <a:off x="4672237" y="3051125"/>
            <a:ext cx="2150586" cy="304332"/>
          </a:xfrm>
          <a:prstGeom prst="bentConnector2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Diagrama de flujo: proceso 30">
            <a:extLst>
              <a:ext uri="{FF2B5EF4-FFF2-40B4-BE49-F238E27FC236}">
                <a16:creationId xmlns:a16="http://schemas.microsoft.com/office/drawing/2014/main" id="{1CF41C1E-F69E-44F6-B25D-AEDB0D282A21}"/>
              </a:ext>
            </a:extLst>
          </p:cNvPr>
          <p:cNvSpPr/>
          <p:nvPr/>
        </p:nvSpPr>
        <p:spPr>
          <a:xfrm>
            <a:off x="2841867" y="4495967"/>
            <a:ext cx="1705719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1.2 Organizar y celebrar eventos cívicos</a:t>
            </a:r>
          </a:p>
        </p:txBody>
      </p:sp>
      <p:sp>
        <p:nvSpPr>
          <p:cNvPr id="77" name="Diagrama de flujo: proceso 30">
            <a:extLst>
              <a:ext uri="{FF2B5EF4-FFF2-40B4-BE49-F238E27FC236}">
                <a16:creationId xmlns:a16="http://schemas.microsoft.com/office/drawing/2014/main" id="{EB8733C9-F988-4421-B6F7-3AE2DA65238F}"/>
              </a:ext>
            </a:extLst>
          </p:cNvPr>
          <p:cNvSpPr/>
          <p:nvPr/>
        </p:nvSpPr>
        <p:spPr>
          <a:xfrm>
            <a:off x="4808761" y="4495967"/>
            <a:ext cx="1705719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1.4 Informar al H. Ayuntamiento de </a:t>
            </a:r>
            <a:r>
              <a:rPr lang="es-MX" sz="1200" b="1">
                <a:solidFill>
                  <a:srgbClr val="000000"/>
                </a:solidFill>
                <a:latin typeface="Euphemia"/>
              </a:rPr>
              <a:t>las actividades realizadas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78" name="Diagrama de flujo: proceso 30">
            <a:extLst>
              <a:ext uri="{FF2B5EF4-FFF2-40B4-BE49-F238E27FC236}">
                <a16:creationId xmlns:a16="http://schemas.microsoft.com/office/drawing/2014/main" id="{D66F8F97-56EF-4150-B12B-3AB728DBB743}"/>
              </a:ext>
            </a:extLst>
          </p:cNvPr>
          <p:cNvSpPr/>
          <p:nvPr/>
        </p:nvSpPr>
        <p:spPr>
          <a:xfrm>
            <a:off x="2841866" y="5488389"/>
            <a:ext cx="1705719" cy="902885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1.5 Gestionar rehabilitación de calles y caminos</a:t>
            </a:r>
          </a:p>
        </p:txBody>
      </p:sp>
      <p:sp>
        <p:nvSpPr>
          <p:cNvPr id="79" name="Diagrama de flujo: proceso 30">
            <a:extLst>
              <a:ext uri="{FF2B5EF4-FFF2-40B4-BE49-F238E27FC236}">
                <a16:creationId xmlns:a16="http://schemas.microsoft.com/office/drawing/2014/main" id="{D64BBF51-AFBE-4A94-85ED-137DD08EB84D}"/>
              </a:ext>
            </a:extLst>
          </p:cNvPr>
          <p:cNvSpPr/>
          <p:nvPr/>
        </p:nvSpPr>
        <p:spPr>
          <a:xfrm>
            <a:off x="4808761" y="3510135"/>
            <a:ext cx="1705719" cy="864303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1.3 Promover la participación ciudadana en el desarrollo</a:t>
            </a:r>
          </a:p>
        </p:txBody>
      </p:sp>
      <p:sp>
        <p:nvSpPr>
          <p:cNvPr id="91" name="Diagrama de flujo: proceso 30">
            <a:extLst>
              <a:ext uri="{FF2B5EF4-FFF2-40B4-BE49-F238E27FC236}">
                <a16:creationId xmlns:a16="http://schemas.microsoft.com/office/drawing/2014/main" id="{55FC7A7B-C05D-453F-A633-8853B0BC43C9}"/>
              </a:ext>
            </a:extLst>
          </p:cNvPr>
          <p:cNvSpPr/>
          <p:nvPr/>
        </p:nvSpPr>
        <p:spPr>
          <a:xfrm>
            <a:off x="2829995" y="3518078"/>
            <a:ext cx="1705719" cy="84977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25000"/>
            </a:schemeClr>
          </a:solidFill>
          <a:ln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>
                <a:solidFill>
                  <a:srgbClr val="000000"/>
                </a:solidFill>
                <a:latin typeface="Euphemia"/>
              </a:rPr>
              <a:t>1.1 Prestar el servicio de vigilancia</a:t>
            </a:r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D1090764-AD4A-44BB-B101-C1EA9CBF7F79}"/>
              </a:ext>
            </a:extLst>
          </p:cNvPr>
          <p:cNvCxnSpPr>
            <a:cxnSpLocks/>
          </p:cNvCxnSpPr>
          <p:nvPr/>
        </p:nvCxnSpPr>
        <p:spPr>
          <a:xfrm>
            <a:off x="8678421" y="3355457"/>
            <a:ext cx="0" cy="258850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cto 40">
            <a:extLst>
              <a:ext uri="{FF2B5EF4-FFF2-40B4-BE49-F238E27FC236}">
                <a16:creationId xmlns:a16="http://schemas.microsoft.com/office/drawing/2014/main" id="{1629DC92-1462-4D68-92E3-94768C503A6D}"/>
              </a:ext>
            </a:extLst>
          </p:cNvPr>
          <p:cNvCxnSpPr>
            <a:cxnSpLocks/>
          </p:cNvCxnSpPr>
          <p:nvPr/>
        </p:nvCxnSpPr>
        <p:spPr>
          <a:xfrm>
            <a:off x="4672237" y="3364159"/>
            <a:ext cx="0" cy="258123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45">
            <a:extLst>
              <a:ext uri="{FF2B5EF4-FFF2-40B4-BE49-F238E27FC236}">
                <a16:creationId xmlns:a16="http://schemas.microsoft.com/office/drawing/2014/main" id="{BD882B61-F6FD-4FDE-9A84-F9C7F2F7C075}"/>
              </a:ext>
            </a:extLst>
          </p:cNvPr>
          <p:cNvCxnSpPr>
            <a:cxnSpLocks/>
            <a:stCxn id="122" idx="3"/>
          </p:cNvCxnSpPr>
          <p:nvPr/>
        </p:nvCxnSpPr>
        <p:spPr>
          <a:xfrm flipV="1">
            <a:off x="8348404" y="4867387"/>
            <a:ext cx="330017" cy="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47">
            <a:extLst>
              <a:ext uri="{FF2B5EF4-FFF2-40B4-BE49-F238E27FC236}">
                <a16:creationId xmlns:a16="http://schemas.microsoft.com/office/drawing/2014/main" id="{07D4ACD6-0460-4BB3-8C02-9E854630EBFD}"/>
              </a:ext>
            </a:extLst>
          </p:cNvPr>
          <p:cNvCxnSpPr>
            <a:cxnSpLocks/>
            <a:endCxn id="120" idx="3"/>
          </p:cNvCxnSpPr>
          <p:nvPr/>
        </p:nvCxnSpPr>
        <p:spPr>
          <a:xfrm flipH="1" flipV="1">
            <a:off x="8355975" y="5942536"/>
            <a:ext cx="322446" cy="28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53">
            <a:extLst>
              <a:ext uri="{FF2B5EF4-FFF2-40B4-BE49-F238E27FC236}">
                <a16:creationId xmlns:a16="http://schemas.microsoft.com/office/drawing/2014/main" id="{62BE772B-693A-4FFC-B7EA-D282AD23BDE6}"/>
              </a:ext>
            </a:extLst>
          </p:cNvPr>
          <p:cNvCxnSpPr>
            <a:cxnSpLocks/>
          </p:cNvCxnSpPr>
          <p:nvPr/>
        </p:nvCxnSpPr>
        <p:spPr>
          <a:xfrm>
            <a:off x="6827581" y="3348107"/>
            <a:ext cx="185084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54">
            <a:extLst>
              <a:ext uri="{FF2B5EF4-FFF2-40B4-BE49-F238E27FC236}">
                <a16:creationId xmlns:a16="http://schemas.microsoft.com/office/drawing/2014/main" id="{E648C9D4-96B9-4C71-8663-D07838A786EB}"/>
              </a:ext>
            </a:extLst>
          </p:cNvPr>
          <p:cNvCxnSpPr>
            <a:cxnSpLocks/>
            <a:stCxn id="91" idx="3"/>
            <a:endCxn id="79" idx="1"/>
          </p:cNvCxnSpPr>
          <p:nvPr/>
        </p:nvCxnSpPr>
        <p:spPr>
          <a:xfrm flipV="1">
            <a:off x="4535714" y="3942287"/>
            <a:ext cx="273047" cy="67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55">
            <a:extLst>
              <a:ext uri="{FF2B5EF4-FFF2-40B4-BE49-F238E27FC236}">
                <a16:creationId xmlns:a16="http://schemas.microsoft.com/office/drawing/2014/main" id="{937B832E-1046-4B2A-A3F2-61D804A50990}"/>
              </a:ext>
            </a:extLst>
          </p:cNvPr>
          <p:cNvCxnSpPr>
            <a:cxnSpLocks/>
            <a:stCxn id="77" idx="1"/>
            <a:endCxn id="69" idx="3"/>
          </p:cNvCxnSpPr>
          <p:nvPr/>
        </p:nvCxnSpPr>
        <p:spPr>
          <a:xfrm flipH="1">
            <a:off x="4547586" y="4928119"/>
            <a:ext cx="26117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56">
            <a:extLst>
              <a:ext uri="{FF2B5EF4-FFF2-40B4-BE49-F238E27FC236}">
                <a16:creationId xmlns:a16="http://schemas.microsoft.com/office/drawing/2014/main" id="{63D9D7F8-D7E2-4812-B078-3A217415DEBD}"/>
              </a:ext>
            </a:extLst>
          </p:cNvPr>
          <p:cNvCxnSpPr>
            <a:cxnSpLocks/>
            <a:stCxn id="143" idx="1"/>
            <a:endCxn id="78" idx="3"/>
          </p:cNvCxnSpPr>
          <p:nvPr/>
        </p:nvCxnSpPr>
        <p:spPr>
          <a:xfrm flipH="1">
            <a:off x="4547585" y="5936537"/>
            <a:ext cx="261175" cy="329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cto 39">
            <a:extLst>
              <a:ext uri="{FF2B5EF4-FFF2-40B4-BE49-F238E27FC236}">
                <a16:creationId xmlns:a16="http://schemas.microsoft.com/office/drawing/2014/main" id="{D193AF37-2107-48EA-A84C-58F882D2796D}"/>
              </a:ext>
            </a:extLst>
          </p:cNvPr>
          <p:cNvCxnSpPr>
            <a:cxnSpLocks/>
            <a:endCxn id="114" idx="3"/>
          </p:cNvCxnSpPr>
          <p:nvPr/>
        </p:nvCxnSpPr>
        <p:spPr>
          <a:xfrm flipH="1">
            <a:off x="8320809" y="3950230"/>
            <a:ext cx="38977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7031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7" grpId="0" animBg="1"/>
      <p:bldP spid="38" grpId="0" animBg="1"/>
      <p:bldP spid="66" grpId="0" animBg="1"/>
      <p:bldP spid="114" grpId="0" animBg="1"/>
      <p:bldP spid="120" grpId="0" animBg="1"/>
      <p:bldP spid="122" grpId="0" animBg="1"/>
      <p:bldP spid="143" grpId="0" animBg="1"/>
      <p:bldP spid="49" grpId="0" animBg="1"/>
      <p:bldP spid="52" grpId="0" animBg="1"/>
      <p:bldP spid="69" grpId="0" animBg="1"/>
      <p:bldP spid="77" grpId="0" animBg="1"/>
      <p:bldP spid="78" grpId="0" animBg="1"/>
      <p:bldP spid="79" grpId="0" animBg="1"/>
      <p:bldP spid="91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1829</TotalTime>
  <Words>150</Words>
  <Application>Microsoft Office PowerPoint</Application>
  <PresentationFormat>Panorámica</PresentationFormat>
  <Paragraphs>17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Euphemia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Martín Campa</dc:creator>
  <cp:lastModifiedBy>Federico Villanueva Castro</cp:lastModifiedBy>
  <cp:revision>46</cp:revision>
  <cp:lastPrinted>2020-02-24T19:27:13Z</cp:lastPrinted>
  <dcterms:created xsi:type="dcterms:W3CDTF">2020-01-30T03:52:29Z</dcterms:created>
  <dcterms:modified xsi:type="dcterms:W3CDTF">2020-12-26T16:38:40Z</dcterms:modified>
</cp:coreProperties>
</file>